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9" autoAdjust="0"/>
    <p:restoredTop sz="94660"/>
  </p:normalViewPr>
  <p:slideViewPr>
    <p:cSldViewPr snapToGrid="0">
      <p:cViewPr varScale="1">
        <p:scale>
          <a:sx n="86" d="100"/>
          <a:sy n="86" d="100"/>
        </p:scale>
        <p:origin x="46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D52F00-538C-4EA2-AB3A-A7B76E9975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A604E38-868F-41C4-BB4C-2191887309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349E37E-BEAC-4093-8A48-8DCCAF34B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305F-5C35-44C4-967E-D90A6431DB94}" type="datetimeFigureOut">
              <a:rPr lang="fr-BE" smtClean="0"/>
              <a:t>16-06-20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80F6C1B-DE9A-4715-BA3E-FEC7930D9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E35771-7585-4B94-BDB9-611144214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8D6F0-845B-4777-B96C-39A18892607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515496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3FB8A1-3435-4D1D-AD7B-ECBEF9E3E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2561E82-DAD8-43FC-8631-1725293090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00D023F-5CD3-4A2B-A297-E4C525979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305F-5C35-44C4-967E-D90A6431DB94}" type="datetimeFigureOut">
              <a:rPr lang="fr-BE" smtClean="0"/>
              <a:t>16-06-20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338064A-DBB5-4867-91D6-B75A320E1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773F4B4-4E9D-4A87-9416-2C37A528A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8D6F0-845B-4777-B96C-39A18892607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932689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C5A11D5-602C-4301-BD1E-B72EEDA30E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F4F2EAB-55F7-42FD-9416-D4CB146276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BE17152-5CD1-42A7-AA34-9C8196D28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305F-5C35-44C4-967E-D90A6431DB94}" type="datetimeFigureOut">
              <a:rPr lang="fr-BE" smtClean="0"/>
              <a:t>16-06-20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36ABA51-6ADF-4E7B-9EFF-D77199EE5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8DEEEF4-4F30-4462-9C50-01F1C8DA2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8D6F0-845B-4777-B96C-39A18892607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87897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2ECCF8-1543-4100-B3E8-4B330C559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D9FB9F7-AEB7-455E-8812-25F9B9F3D8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1578150-092D-437E-AD42-A6DCBC99C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305F-5C35-44C4-967E-D90A6431DB94}" type="datetimeFigureOut">
              <a:rPr lang="fr-BE" smtClean="0"/>
              <a:t>16-06-20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3179CAF-3B26-488B-A4AC-1F47CB6B1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59EC127-6931-4882-8F03-CFF837BED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8D6F0-845B-4777-B96C-39A18892607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493112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B43534-1B15-4074-BFE4-5D681C54E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6033B78-40B3-4E56-B55C-920F28473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91F1AF8-5C5C-464A-9AA5-CEAF3B526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305F-5C35-44C4-967E-D90A6431DB94}" type="datetimeFigureOut">
              <a:rPr lang="fr-BE" smtClean="0"/>
              <a:t>16-06-20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7C59BD9-41FF-4E99-AC6E-B524107D0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FF57632-DDF4-4672-90FD-47304033F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8D6F0-845B-4777-B96C-39A18892607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435418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A10074-AB33-409F-AD1C-3B3ADAC42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24A79A5-20A1-4DC5-BC1D-529B8A589E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66E0462-B7E6-4BA3-96F1-A31E6C810E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A136F2F-1C3F-4C46-B73B-C1BDA4DDA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305F-5C35-44C4-967E-D90A6431DB94}" type="datetimeFigureOut">
              <a:rPr lang="fr-BE" smtClean="0"/>
              <a:t>16-06-20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17F9C0D-517F-41E5-89A7-3B7D75E47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8C658DC-562B-48B5-AEB1-4EE671107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8D6F0-845B-4777-B96C-39A18892607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589247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27662F-957B-443E-B83F-937E072CC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1CB6E83-CD1B-4C42-AA7A-C949D60800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18E4576-EA81-4D00-86F1-B82939B687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CEC0E1C-731F-4687-AEE6-BE84BA6CE8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9C886F4-7CC8-46C6-856B-F84F8CE584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A130949-C905-4EC5-8DA1-6C556FB7F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305F-5C35-44C4-967E-D90A6431DB94}" type="datetimeFigureOut">
              <a:rPr lang="fr-BE" smtClean="0"/>
              <a:t>16-06-20</a:t>
            </a:fld>
            <a:endParaRPr lang="fr-BE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D977519-C668-4D67-9CA1-8ADBEBB1D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EAA2169-1D90-47D9-B0C6-B7031858B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8D6F0-845B-4777-B96C-39A18892607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42660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E0CBE9-9F2E-4B3F-8991-D23BF3FAD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B433507-0455-482A-9425-434C8E518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305F-5C35-44C4-967E-D90A6431DB94}" type="datetimeFigureOut">
              <a:rPr lang="fr-BE" smtClean="0"/>
              <a:t>16-06-20</a:t>
            </a:fld>
            <a:endParaRPr lang="fr-BE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6960071-DF59-41E5-BF72-3BB4F53DF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D8C22A7-0454-44E0-BD46-ED77A8089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8D6F0-845B-4777-B96C-39A18892607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061560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55DFD19-3DF4-46B0-BFDA-98262222B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305F-5C35-44C4-967E-D90A6431DB94}" type="datetimeFigureOut">
              <a:rPr lang="fr-BE" smtClean="0"/>
              <a:t>16-06-20</a:t>
            </a:fld>
            <a:endParaRPr lang="fr-BE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973F672-694C-4EA1-88E3-02353F095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DD7CC84-8485-45FD-8EF5-D96F5D0D5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8D6F0-845B-4777-B96C-39A18892607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54141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8E1B6B-D633-4869-BBEA-B0008AE70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A031D1-BFD9-4F62-8560-7A7A172DC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1CED071-6AD0-40D9-8BFC-FBCD9A59C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2060425-7248-4351-89CD-E9DAF58BD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305F-5C35-44C4-967E-D90A6431DB94}" type="datetimeFigureOut">
              <a:rPr lang="fr-BE" smtClean="0"/>
              <a:t>16-06-20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674D455-FC4E-4AD4-A9DF-F9A42549C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17B4640-7970-400A-ACC9-966C6E10C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8D6F0-845B-4777-B96C-39A18892607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598060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D21CF3-E0F3-4410-9ADD-C6A05B625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6397ED3-DE89-4924-8827-D58C93E00A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AEA64CB-6530-40D3-A7D3-6C8865E236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36AD910-5650-46B8-A029-EE3F951C2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305F-5C35-44C4-967E-D90A6431DB94}" type="datetimeFigureOut">
              <a:rPr lang="fr-BE" smtClean="0"/>
              <a:t>16-06-20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2A9FA00-1B6D-485A-A156-CB1932C3B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273704B-6CB6-4513-A711-D0ADC613E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8D6F0-845B-4777-B96C-39A18892607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823731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C692C9F-049B-4CD6-8E94-9F6D5ED71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E5D299F-89C3-4367-A01A-E731CB86F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083A1C4-38CF-41BD-AEB0-6685D71D0A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4E305F-5C35-44C4-967E-D90A6431DB94}" type="datetimeFigureOut">
              <a:rPr lang="fr-BE" smtClean="0"/>
              <a:t>16-06-20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C14FCEC-E6DD-41D1-87E8-D8B536E004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55904B0-E4F8-44C7-A5D1-A4123BD18C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8D6F0-845B-4777-B96C-39A188926071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16120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B851899D-DE5C-4107-8B1F-B44FB5B8C0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326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2008E7A3-EAE2-42BB-959A-57524869E6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746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EE84B6E9-7ECF-461C-A169-0AC7F92C0D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609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2BB52CF7-B8C1-4F06-BE42-D8358363C7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8183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B00F0914-31C9-4688-8F05-C95BE0A88D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704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CC0F8D1F-C7C8-45C2-B402-83AC481A9F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997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04781D5-3F43-4E58-83D8-D5AF966138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534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31D7290C-5DE8-4ED6-8380-450CE6CDA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201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4920D263-6A82-44B1-8066-9C281F6EC0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810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4751D14-8BA9-4FAA-8EAC-F9B7C70B0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4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83F53B38-DF23-49FD-8B94-9024F589EC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45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60686F0-6D75-420F-B9BF-70F657DD1C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238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0DD19A27-4C81-4C29-AB2A-F3C13CA071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54480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Grand écran</PresentationFormat>
  <Paragraphs>0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Julie Ptsr</dc:creator>
  <cp:lastModifiedBy>Julie Ptsr</cp:lastModifiedBy>
  <cp:revision>2</cp:revision>
  <dcterms:created xsi:type="dcterms:W3CDTF">2020-06-16T09:36:44Z</dcterms:created>
  <dcterms:modified xsi:type="dcterms:W3CDTF">2020-06-16T09:43:43Z</dcterms:modified>
</cp:coreProperties>
</file>

<file path=docProps/thumbnail.jpeg>
</file>